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F13118-C9BC-440B-A19A-40AB58037AF6}" type="datetimeFigureOut">
              <a:rPr lang="en-IN" smtClean="0"/>
              <a:t>15-10-2020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16D34D-445A-4659-B43F-7C71FC940CA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NEED OF POLITICAL PARTIES</a:t>
            </a:r>
            <a:endParaRPr lang="en-IN" sz="54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VISUAL INSTITUTIONS IN DEMOCRACY</a:t>
            </a:r>
          </a:p>
          <a:p>
            <a:r>
              <a:rPr lang="en-US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VOTERS ARE FAMILIAR WITH THE LEADERS</a:t>
            </a:r>
            <a:endParaRPr lang="en-IN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944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COMPONENTS OF PARTIES</a:t>
            </a: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THE LEADERS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ACTIVE MEMBERS</a:t>
            </a:r>
          </a:p>
          <a:p>
            <a:r>
              <a:rPr lang="en-US" sz="6600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THE FOLLOWERS</a:t>
            </a:r>
            <a:endParaRPr lang="en-IN" sz="6600" dirty="0">
              <a:solidFill>
                <a:srgbClr val="FFC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1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lgerian" panose="04020705040A02060702" pitchFamily="82" charset="0"/>
              </a:rPr>
              <a:t>FUNCTIONS OF PARTIES</a:t>
            </a:r>
            <a:endParaRPr lang="en-IN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CONTEST ELECTIONS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POLICIES AND PROGRAMMES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MAKING LAWS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FORM AND RUN GOVERNMENTS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ROLE OF OPPSITION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SHAPING PUBLIC OPINION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ACCESS TO GOVERNMENT MACHINERY AND WELFARE SCHEMES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anose="04020705040A02060702" pitchFamily="82" charset="0"/>
              </a:rPr>
              <a:t>NECESSITY</a:t>
            </a: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PARTY SYSTEM HELPS ELECT THE REPRESENTATIVES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Agency FB" panose="020B0503020202020204" pitchFamily="34" charset="0"/>
              </a:rPr>
              <a:t>RURAL PEOPLE DO NOT KNOW ABOUT THE CONSTITUTION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THEY KNOW ABOUT THE PARTIES AND THEIR LEADERS</a:t>
            </a:r>
          </a:p>
          <a:p>
            <a:r>
              <a:rPr lang="en-US" sz="3600" dirty="0" smtClean="0">
                <a:latin typeface="Arial Black" panose="020B0A04020102020204" pitchFamily="34" charset="0"/>
              </a:rPr>
              <a:t>LEADERS ARE APPROACHABLE</a:t>
            </a:r>
            <a:endParaRPr lang="en-IN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54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77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NEED OF POLITICAL PARTIES</vt:lpstr>
      <vt:lpstr>COMPONENTS OF PARTIES</vt:lpstr>
      <vt:lpstr>FUNCTIONS OF PARTIES</vt:lpstr>
      <vt:lpstr>NECESSITY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 OF POLITICAL PARTIES</dc:title>
  <dc:creator>Aecs</dc:creator>
  <cp:lastModifiedBy>Aecs</cp:lastModifiedBy>
  <cp:revision>7</cp:revision>
  <dcterms:created xsi:type="dcterms:W3CDTF">2020-10-14T03:35:32Z</dcterms:created>
  <dcterms:modified xsi:type="dcterms:W3CDTF">2020-10-15T05:49:27Z</dcterms:modified>
</cp:coreProperties>
</file>